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8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7D7DE-61AE-4BC6-A87E-9454F8FD646E}" type="datetimeFigureOut">
              <a:rPr lang="en-US" dirty="0"/>
              <a:t>7/2/2014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AA0FC-AF95-454C-A4E6-937690C7EEE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7/2/2014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4050791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7/2/2014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7/2/2014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7/2/2014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b="1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Museum Poems</a:t>
            </a:r>
            <a:endParaRPr lang="en-US" sz="9600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39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0" y="206160"/>
            <a:ext cx="2921000" cy="12954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00000"/>
              </a:lnSpc>
              <a:spcAft>
                <a:spcPts val="1200"/>
              </a:spcAft>
            </a:pPr>
            <a:r>
              <a:rPr lang="en-US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Janet </a:t>
            </a:r>
            <a:r>
              <a:rPr lang="en-US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Lewis</a:t>
            </a:r>
            <a:endParaRPr lang="en-US" b="1" dirty="0">
              <a:solidFill>
                <a:srgbClr val="CC9900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010" y="1968075"/>
            <a:ext cx="2540579" cy="3709245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892300" y="2101850"/>
            <a:ext cx="4699000" cy="3041650"/>
            <a:chOff x="3708400" y="2101850"/>
            <a:chExt cx="4699000" cy="3041650"/>
          </a:xfrm>
        </p:grpSpPr>
        <p:sp>
          <p:nvSpPr>
            <p:cNvPr id="20" name="Title 1"/>
            <p:cNvSpPr txBox="1">
              <a:spLocks/>
            </p:cNvSpPr>
            <p:nvPr/>
          </p:nvSpPr>
          <p:spPr>
            <a:xfrm>
              <a:off x="4455536" y="2101850"/>
              <a:ext cx="3951864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>
              <a:lvl1pPr algn="l" defTabSz="914400" rtl="0" eaLnBrk="1" latinLnBrk="0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>
                <a:lnSpc>
                  <a:spcPct val="100000"/>
                </a:lnSpc>
                <a:spcAft>
                  <a:spcPts val="1200"/>
                </a:spcAft>
              </a:pPr>
              <a:r>
                <a:rPr lang="en-US" sz="6400" b="1" dirty="0" smtClean="0">
                  <a:solidFill>
                    <a:srgbClr val="CC9900"/>
                  </a:solidFill>
                  <a:latin typeface="+mn-lt"/>
                </a:rPr>
                <a:t>In the</a:t>
              </a:r>
              <a:endParaRPr lang="en-US" sz="6400" b="1" dirty="0">
                <a:solidFill>
                  <a:srgbClr val="CC9900"/>
                </a:solidFill>
                <a:latin typeface="+mn-lt"/>
              </a:endParaRPr>
            </a:p>
          </p:txBody>
        </p:sp>
        <p:sp>
          <p:nvSpPr>
            <p:cNvPr id="21" name="Title 1"/>
            <p:cNvSpPr txBox="1">
              <a:spLocks/>
            </p:cNvSpPr>
            <p:nvPr/>
          </p:nvSpPr>
          <p:spPr>
            <a:xfrm>
              <a:off x="3708400" y="4000500"/>
              <a:ext cx="4521200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>
              <a:lvl1pPr algn="l" defTabSz="914400" rtl="0" eaLnBrk="1" latinLnBrk="0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>
                <a:lnSpc>
                  <a:spcPct val="100000"/>
                </a:lnSpc>
                <a:spcAft>
                  <a:spcPts val="1200"/>
                </a:spcAft>
              </a:pPr>
              <a:r>
                <a:rPr lang="en-US" sz="6400" b="1" dirty="0" smtClean="0">
                  <a:solidFill>
                    <a:srgbClr val="CC9900"/>
                  </a:solidFill>
                  <a:latin typeface="+mn-lt"/>
                </a:rPr>
                <a:t>Museum</a:t>
              </a:r>
              <a:endParaRPr lang="en-US" sz="6400" b="1" dirty="0">
                <a:solidFill>
                  <a:srgbClr val="CC9900"/>
                </a:solidFill>
                <a:latin typeface="+mn-lt"/>
              </a:endParaRPr>
            </a:p>
          </p:txBody>
        </p:sp>
        <p:sp>
          <p:nvSpPr>
            <p:cNvPr id="22" name="Title 1"/>
            <p:cNvSpPr txBox="1">
              <a:spLocks/>
            </p:cNvSpPr>
            <p:nvPr/>
          </p:nvSpPr>
          <p:spPr>
            <a:xfrm>
              <a:off x="4558924" y="3034880"/>
              <a:ext cx="3734176" cy="1143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>
              <a:lvl1pPr algn="l" defTabSz="914400" rtl="0" eaLnBrk="1" latinLnBrk="0" hangingPunct="1">
                <a:lnSpc>
                  <a:spcPct val="85000"/>
                </a:lnSpc>
                <a:spcBef>
                  <a:spcPct val="0"/>
                </a:spcBef>
                <a:buNone/>
                <a:defRPr sz="480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r">
                <a:lnSpc>
                  <a:spcPct val="100000"/>
                </a:lnSpc>
                <a:spcAft>
                  <a:spcPts val="1200"/>
                </a:spcAft>
              </a:pPr>
              <a:r>
                <a:rPr lang="en-US" sz="6400" b="1" dirty="0" smtClean="0">
                  <a:solidFill>
                    <a:srgbClr val="CC9900"/>
                  </a:solidFill>
                  <a:latin typeface="+mn-lt"/>
                </a:rPr>
                <a:t>Egyptian</a:t>
              </a:r>
              <a:endParaRPr lang="en-US" sz="6400" b="1" dirty="0">
                <a:solidFill>
                  <a:srgbClr val="CC9900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5299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808" y="739608"/>
            <a:ext cx="2491568" cy="24915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401142">
            <a:off x="8565865" y="1292346"/>
            <a:ext cx="1636535" cy="874271"/>
          </a:xfrm>
          <a:prstGeom prst="rect">
            <a:avLst/>
          </a:prstGeom>
        </p:spPr>
      </p:pic>
      <p:sp>
        <p:nvSpPr>
          <p:cNvPr id="4" name="Content Placeholder 5"/>
          <p:cNvSpPr txBox="1">
            <a:spLocks/>
          </p:cNvSpPr>
          <p:nvPr/>
        </p:nvSpPr>
        <p:spPr>
          <a:xfrm>
            <a:off x="1275078" y="1149228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600" dirty="0" smtClean="0">
                <a:latin typeface="Cambria" panose="02040503050406030204" pitchFamily="18" charset="0"/>
              </a:rPr>
              <a:t>Under the lucent glass,</a:t>
            </a:r>
          </a:p>
          <a:p>
            <a:endParaRPr lang="en-US" dirty="0"/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1275078" y="1595293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Closed from the living air,</a:t>
            </a:r>
            <a:endParaRPr lang="en-US" dirty="0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1275078" y="2041358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Clear in electric glare</a:t>
            </a:r>
            <a:endParaRPr lang="en-US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1275078" y="2487423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That does not change or pass,</a:t>
            </a:r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1275078" y="2933488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Armlet and amulet</a:t>
            </a:r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275078" y="3379553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And woven gold are laid</a:t>
            </a:r>
            <a:endParaRPr lang="en-US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1275078" y="3825618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Beside the turquoise braid</a:t>
            </a:r>
            <a:endParaRPr lang="en-US" dirty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1275078" y="4322484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600" dirty="0" smtClean="0">
                <a:latin typeface="Cambria" panose="02040503050406030204" pitchFamily="18" charset="0"/>
              </a:rPr>
              <a:t>With coral flowers inset.</a:t>
            </a:r>
          </a:p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63642">
            <a:off x="6904826" y="2164799"/>
            <a:ext cx="4430085" cy="3389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31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097278" y="1123828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600" dirty="0" smtClean="0">
                <a:latin typeface="Cambria" panose="02040503050406030204" pitchFamily="18" charset="0"/>
              </a:rPr>
              <a:t>The beetle, lapis, green</a:t>
            </a:r>
          </a:p>
          <a:p>
            <a:endParaRPr lang="en-US" dirty="0"/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1097278" y="1569893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Graved with the old device,</a:t>
            </a:r>
            <a:endParaRPr lang="en-US" dirty="0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1097278" y="2015958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And linen, brown with spice,</a:t>
            </a:r>
            <a:endParaRPr lang="en-US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1097278" y="2462023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Long centuries unseen,</a:t>
            </a:r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1097278" y="2908088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And this most gracious wreath,</a:t>
            </a:r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097278" y="3354153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Exiled from the warm hair,</a:t>
            </a:r>
            <a:endParaRPr lang="en-US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1097278" y="3800218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Meet now the curious stare—</a:t>
            </a:r>
            <a:endParaRPr lang="en-US" dirty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1097278" y="4297084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600" dirty="0" smtClean="0">
                <a:latin typeface="Cambria" panose="02040503050406030204" pitchFamily="18" charset="0"/>
              </a:rPr>
              <a:t>All talismans of death.</a:t>
            </a:r>
          </a:p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234">
            <a:off x="5397503" y="2178702"/>
            <a:ext cx="6451600" cy="39225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217" y="832684"/>
            <a:ext cx="2717684" cy="242539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1800" y="832684"/>
            <a:ext cx="4020627" cy="4955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966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 txBox="1">
            <a:spLocks/>
          </p:cNvSpPr>
          <p:nvPr/>
        </p:nvSpPr>
        <p:spPr>
          <a:xfrm>
            <a:off x="1097278" y="1123828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600" dirty="0" smtClean="0">
                <a:latin typeface="Cambria" panose="02040503050406030204" pitchFamily="18" charset="0"/>
              </a:rPr>
              <a:t>All that the anguished mind</a:t>
            </a:r>
          </a:p>
          <a:p>
            <a:endParaRPr lang="en-US" dirty="0"/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1097278" y="1599605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Most nobly could invent</a:t>
            </a:r>
            <a:endParaRPr lang="en-US" dirty="0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1097278" y="2075382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To one devotion bent,</a:t>
            </a:r>
            <a:endParaRPr lang="en-US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1097278" y="2551159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That death seem less unkind;</a:t>
            </a:r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1097278" y="3026936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That the degraded flesh,</a:t>
            </a:r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097278" y="3502713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Grown spiritless and cold,</a:t>
            </a:r>
            <a:endParaRPr lang="en-US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1097278" y="3978490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Be housed in beaten gold,</a:t>
            </a:r>
            <a:endParaRPr lang="en-US" dirty="0"/>
          </a:p>
        </p:txBody>
      </p:sp>
      <p:sp>
        <p:nvSpPr>
          <p:cNvPr id="13" name="Content Placeholder 5"/>
          <p:cNvSpPr txBox="1">
            <a:spLocks/>
          </p:cNvSpPr>
          <p:nvPr/>
        </p:nvSpPr>
        <p:spPr>
          <a:xfrm>
            <a:off x="1097278" y="4466966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A rich and rigid mesh.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370" y="466365"/>
            <a:ext cx="3811190" cy="5029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201" y="466365"/>
            <a:ext cx="4113492" cy="5230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298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8306">
            <a:off x="5078970" y="1067281"/>
            <a:ext cx="6406121" cy="4432983"/>
          </a:xfrm>
          <a:prstGeom prst="rect">
            <a:avLst/>
          </a:prstGeom>
        </p:spPr>
      </p:pic>
      <p:sp>
        <p:nvSpPr>
          <p:cNvPr id="4" name="Content Placeholder 5"/>
          <p:cNvSpPr txBox="1">
            <a:spLocks/>
          </p:cNvSpPr>
          <p:nvPr/>
        </p:nvSpPr>
        <p:spPr>
          <a:xfrm>
            <a:off x="1097278" y="1123828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600" dirty="0" smtClean="0">
                <a:latin typeface="Cambria" panose="02040503050406030204" pitchFamily="18" charset="0"/>
              </a:rPr>
              <a:t>Such pain is garnered here</a:t>
            </a:r>
          </a:p>
          <a:p>
            <a:endParaRPr lang="en-US" dirty="0"/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1097278" y="1599605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In every close-locked case,</a:t>
            </a:r>
            <a:endParaRPr lang="en-US" dirty="0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1097278" y="2075382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Concentrate in this place</a:t>
            </a:r>
            <a:endParaRPr lang="en-US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1097278" y="2551159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Year after fading year,</a:t>
            </a:r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1097278" y="3026936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That, while I wait, a cry</a:t>
            </a:r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097278" y="3502713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As from beneath the glass</a:t>
            </a:r>
            <a:endParaRPr lang="en-US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1097278" y="3978490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latin typeface="Cambria" panose="02040503050406030204" pitchFamily="18" charset="0"/>
              </a:rPr>
              <a:t>Pierces me with </a:t>
            </a:r>
            <a:r>
              <a:rPr lang="en-US" sz="2400" i="1" dirty="0" smtClean="0">
                <a:latin typeface="Cambria" panose="02040503050406030204" pitchFamily="18" charset="0"/>
              </a:rPr>
              <a:t>Alas</a:t>
            </a:r>
            <a:endParaRPr lang="en-US" dirty="0"/>
          </a:p>
        </p:txBody>
      </p:sp>
      <p:sp>
        <p:nvSpPr>
          <p:cNvPr id="13" name="Content Placeholder 5"/>
          <p:cNvSpPr txBox="1">
            <a:spLocks/>
          </p:cNvSpPr>
          <p:nvPr/>
        </p:nvSpPr>
        <p:spPr>
          <a:xfrm>
            <a:off x="1097278" y="4466966"/>
            <a:ext cx="4937760" cy="4754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i="1" dirty="0" smtClean="0">
                <a:latin typeface="Cambria" panose="02040503050406030204" pitchFamily="18" charset="0"/>
              </a:rPr>
              <a:t>That the beloved must die.</a:t>
            </a:r>
            <a:endParaRPr lang="en-US" i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038" y="1089971"/>
            <a:ext cx="4912362" cy="338169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8664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Janet Lewis, </a:t>
            </a:r>
            <a:r>
              <a:rPr lang="en-US" sz="5400" b="1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1942</a:t>
            </a:r>
            <a:endParaRPr lang="en-US" sz="5400" b="1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531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090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170</TotalTime>
  <Words>181</Words>
  <Application>Microsoft Office PowerPoint</Application>
  <PresentationFormat>Widescreen</PresentationFormat>
  <Paragraphs>38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Cambria</vt:lpstr>
      <vt:lpstr>Retrospect</vt:lpstr>
      <vt:lpstr>Museum Poems</vt:lpstr>
      <vt:lpstr>Janet Lewis</vt:lpstr>
      <vt:lpstr>PowerPoint Presentation</vt:lpstr>
      <vt:lpstr>PowerPoint Presentation</vt:lpstr>
      <vt:lpstr>PowerPoint Presentation</vt:lpstr>
      <vt:lpstr>PowerPoint Presentation</vt:lpstr>
      <vt:lpstr>Janet Lewis, 1942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Museum Poems</dc:title>
  <dc:creator>Skip Nicholson</dc:creator>
  <cp:lastModifiedBy>Skip Nicholson</cp:lastModifiedBy>
  <cp:revision>18</cp:revision>
  <dcterms:created xsi:type="dcterms:W3CDTF">2014-07-03T01:45:37Z</dcterms:created>
  <dcterms:modified xsi:type="dcterms:W3CDTF">2014-07-03T04:38:57Z</dcterms:modified>
</cp:coreProperties>
</file>